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6"/>
  </p:notesMasterIdLst>
  <p:sldIdLst>
    <p:sldId id="256" r:id="rId2"/>
    <p:sldId id="549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60" r:id="rId11"/>
    <p:sldId id="561" r:id="rId12"/>
    <p:sldId id="562" r:id="rId13"/>
    <p:sldId id="563" r:id="rId14"/>
    <p:sldId id="565" r:id="rId15"/>
    <p:sldId id="566" r:id="rId16"/>
    <p:sldId id="567" r:id="rId17"/>
    <p:sldId id="574" r:id="rId18"/>
    <p:sldId id="568" r:id="rId19"/>
    <p:sldId id="585" r:id="rId20"/>
    <p:sldId id="569" r:id="rId21"/>
    <p:sldId id="570" r:id="rId22"/>
    <p:sldId id="571" r:id="rId23"/>
    <p:sldId id="572" r:id="rId24"/>
    <p:sldId id="573" r:id="rId25"/>
    <p:sldId id="575" r:id="rId26"/>
    <p:sldId id="577" r:id="rId27"/>
    <p:sldId id="578" r:id="rId28"/>
    <p:sldId id="583" r:id="rId29"/>
    <p:sldId id="579" r:id="rId30"/>
    <p:sldId id="580" r:id="rId31"/>
    <p:sldId id="581" r:id="rId32"/>
    <p:sldId id="582" r:id="rId33"/>
    <p:sldId id="564" r:id="rId34"/>
    <p:sldId id="584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43"/>
  </p:normalViewPr>
  <p:slideViewPr>
    <p:cSldViewPr>
      <p:cViewPr varScale="1">
        <p:scale>
          <a:sx n="120" d="100"/>
          <a:sy n="120" d="100"/>
        </p:scale>
        <p:origin x="1296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467544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 (Prof)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40152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Kara Tsang (TA)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C6554-CBF6-1547-9160-EA44CFF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250529"/>
            <a:ext cx="1865715" cy="188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Biochemistry, Biomedical Discovery &amp; Commercialization, Biology,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and Life Sciences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144655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Mondays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includes 2-4 assigned readings from the literature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3261320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Schedule is on Avenue to Learn: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AA502-479F-984C-A45F-7CC22FCE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8" y="3886200"/>
            <a:ext cx="7740352" cy="25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1754327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Thursdays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Lab - 4 hour Problem-Based Learning Session (with break)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assignment due on Avenue to Learn (deadline varies)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11560" y="3261320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Schedule is on Avenue to Learn: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1BFC3-3E57-FB4B-B54A-828AF524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60" y="3861048"/>
            <a:ext cx="7164288" cy="27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58417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Course Schedule is on Avenue to Learn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Thursdays!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79056-9158-E046-AB8F-EC577D874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6" y="3212976"/>
            <a:ext cx="866082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Kara is available by appointment – see her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Final exam covers the entirety of the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CCEB9-199E-C447-B185-174B5E2B1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916832"/>
            <a:ext cx="5930404" cy="16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124744"/>
            <a:ext cx="8136904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in Deep-Sea Biology (</a:t>
            </a:r>
            <a:r>
              <a:rPr lang="en-US" sz="2000" dirty="0" err="1"/>
              <a:t>UVic</a:t>
            </a:r>
            <a:r>
              <a:rPr lang="en-US" sz="20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Sequenced the </a:t>
            </a:r>
            <a:r>
              <a:rPr lang="en-US" sz="2000" i="1" dirty="0"/>
              <a:t>Giardia lamblia </a:t>
            </a:r>
            <a:r>
              <a:rPr lang="en-US" sz="2000" dirty="0"/>
              <a:t>genome, leads the Comprehensive Antibiotic Resistance Database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4213537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Kara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5509681"/>
            <a:ext cx="8136904" cy="101566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 degree in Biomedical Discovery &amp; Commercialization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student in the McArthur Lab – Drug Resistance Analytics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MacDATA</a:t>
            </a:r>
            <a:r>
              <a:rPr lang="en-US" sz="2000" dirty="0"/>
              <a:t> Institute Graduate Fellow, OGS Award, etc.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is tentative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5% in-class assignments are tentative, some may be converted to participation marks</a:t>
            </a:r>
          </a:p>
          <a:p>
            <a:endParaRPr lang="en-US" sz="2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33084" y="414908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37140" y="5351725"/>
            <a:ext cx="6768752" cy="13234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Labs &amp; Lectures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Keep up with Reading Assignments – Lectures &amp; Flash Updates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Questions about the Course?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LibAccess</a:t>
            </a:r>
            <a:r>
              <a:rPr lang="en-US" sz="1800" dirty="0"/>
              <a:t> and A2L cannot be accessed from off-campus unless you use the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522920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KTH B121 computers will automatically log you out after 10 minutes of no mouse movement – deleting all your work. Use Caffeine, but remember to log out!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941894" y="1268760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Officially – no food or drink in the lab. </a:t>
            </a:r>
          </a:p>
          <a:p>
            <a:endParaRPr lang="en-US" sz="1800" dirty="0"/>
          </a:p>
          <a:p>
            <a:r>
              <a:rPr lang="en-US" sz="1800" dirty="0"/>
              <a:t>Unofficially – be discrete and neat, eat in the hall during breaks.</a:t>
            </a:r>
          </a:p>
          <a:p>
            <a:endParaRPr lang="en-US" sz="1800" dirty="0"/>
          </a:p>
          <a:p>
            <a:r>
              <a:rPr lang="en-US" sz="1800" dirty="0"/>
              <a:t>Let me know if we need a break!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55E3-2960-B044-A36B-C3F2BA1A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3301370" cy="1757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48A96-D054-8849-8F86-C0A21F21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501008"/>
            <a:ext cx="1647856" cy="292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F0082B-CAB2-E94B-902E-45093573ED98}"/>
              </a:ext>
            </a:extLst>
          </p:cNvPr>
          <p:cNvSpPr txBox="1"/>
          <p:nvPr/>
        </p:nvSpPr>
        <p:spPr>
          <a:xfrm>
            <a:off x="2699792" y="36450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Unexpected interruptions may happen!</a:t>
            </a:r>
          </a:p>
        </p:txBody>
      </p:sp>
    </p:spTree>
    <p:extLst>
      <p:ext uri="{BB962C8B-B14F-4D97-AF65-F5344CB8AC3E}">
        <p14:creationId xmlns:p14="http://schemas.microsoft.com/office/powerpoint/2010/main" val="42795969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64288" cy="31947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EEEE1-8227-764E-A3B5-3F2D56381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980728"/>
            <a:ext cx="6696744" cy="22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bmed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28792" cy="323985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 bwMode="auto">
          <a:xfrm>
            <a:off x="5508104" y="407707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C5479-0E9C-C84A-95C7-9C15560D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980728"/>
            <a:ext cx="6696744" cy="22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44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501008"/>
            <a:ext cx="5620339" cy="31683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1142264" y="5971960"/>
            <a:ext cx="43204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FFD79-94C5-1E4F-8018-AF65101F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980728"/>
            <a:ext cx="6696744" cy="22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013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libaccess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5328592" cy="32463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419872" y="56612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9ED7-D550-994F-B890-0C39E82A3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980728"/>
            <a:ext cx="6696744" cy="22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libacces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3240360" cy="323504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395536" y="38610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467544" y="6453336"/>
            <a:ext cx="576064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F5786-6F43-D841-9E18-B734FC83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980728"/>
            <a:ext cx="6696744" cy="22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623731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Also! </a:t>
            </a:r>
            <a:r>
              <a:rPr lang="en-US" sz="1800" dirty="0" err="1"/>
              <a:t>www.meetup.com</a:t>
            </a:r>
            <a:r>
              <a:rPr lang="en-US" sz="1800" dirty="0"/>
              <a:t>/McMaster-Bioinformatics-Meet-Up/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602DA-35E3-4E46-A230-7B9C8BE8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9" y="1196752"/>
            <a:ext cx="7813174" cy="39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1C7C6-7EDC-F04E-A742-F216C0B7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9" y="1206246"/>
            <a:ext cx="7848871" cy="445500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623731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Also! </a:t>
            </a:r>
            <a:r>
              <a:rPr lang="en-US" sz="1800" dirty="0" err="1"/>
              <a:t>www.meetup.com</a:t>
            </a:r>
            <a:r>
              <a:rPr lang="en-US" sz="1800" dirty="0"/>
              <a:t>/McMaster-Bioinformatics-Meet-Up/</a:t>
            </a:r>
          </a:p>
        </p:txBody>
      </p:sp>
      <p:sp>
        <p:nvSpPr>
          <p:cNvPr id="5" name="TextBox 4"/>
          <p:cNvSpPr txBox="1"/>
          <p:nvPr/>
        </p:nvSpPr>
        <p:spPr>
          <a:xfrm rot="20079558">
            <a:off x="122270" y="4000215"/>
            <a:ext cx="1497526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Carlos Barba Bazan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91D2A-33EA-C44C-9B05-465C1687FD69}"/>
              </a:ext>
            </a:extLst>
          </p:cNvPr>
          <p:cNvSpPr txBox="1"/>
          <p:nvPr/>
        </p:nvSpPr>
        <p:spPr>
          <a:xfrm rot="20079558">
            <a:off x="351099" y="4643066"/>
            <a:ext cx="108395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Ahmed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Shoeib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D3C5A-9025-3F44-A181-A0D13BD55889}"/>
              </a:ext>
            </a:extLst>
          </p:cNvPr>
          <p:cNvSpPr txBox="1"/>
          <p:nvPr/>
        </p:nvSpPr>
        <p:spPr>
          <a:xfrm rot="20079558">
            <a:off x="385834" y="5309626"/>
            <a:ext cx="1117614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Priska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Taarea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11489538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85293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365104"/>
            <a:ext cx="1539292" cy="1539292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Hemicordate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1FBB3F-3185-064B-A618-F511D6E73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233" y="2442886"/>
            <a:ext cx="2489367" cy="161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2834</TotalTime>
  <Words>1528</Words>
  <Application>Microsoft Macintosh PowerPoint</Application>
  <PresentationFormat>On-screen Show (4:3)</PresentationFormat>
  <Paragraphs>236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ＭＳ Ｐゴシック</vt:lpstr>
      <vt:lpstr>Apple Chancery</vt:lpstr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No Computer Science Experience Required</vt:lpstr>
      <vt:lpstr>Course Structure</vt:lpstr>
      <vt:lpstr>Course Structure</vt:lpstr>
      <vt:lpstr>Flash Updates</vt:lpstr>
      <vt:lpstr>Course Structure</vt:lpstr>
      <vt:lpstr>Andrew</vt:lpstr>
      <vt:lpstr>A ‘Living’ Course</vt:lpstr>
      <vt:lpstr>Questions about the Course?</vt:lpstr>
      <vt:lpstr>A few things…</vt:lpstr>
      <vt:lpstr>A few things…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Andrew G. McArthur</cp:lastModifiedBy>
  <cp:revision>1066</cp:revision>
  <dcterms:created xsi:type="dcterms:W3CDTF">2013-12-16T15:15:05Z</dcterms:created>
  <dcterms:modified xsi:type="dcterms:W3CDTF">2018-09-06T13:52:22Z</dcterms:modified>
</cp:coreProperties>
</file>